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220924960"/>
        <c:axId val="220925352"/>
        <c:axId val="0"/>
      </c:bar3DChart>
      <c:catAx>
        <c:axId val="220924960"/>
        <c:scaling>
          <c:orientation val="minMax"/>
        </c:scaling>
        <c:delete val="0"/>
        <c:axPos val="b"/>
        <c:numFmt formatCode="General" sourceLinked="1"/>
        <c:majorTickMark val="out"/>
        <c:minorTickMark val="none"/>
        <c:tickLblPos val="nextTo"/>
        <c:crossAx val="220925352"/>
        <c:crosses val="autoZero"/>
        <c:auto val="1"/>
        <c:lblAlgn val="ctr"/>
        <c:lblOffset val="100"/>
        <c:noMultiLvlLbl val="0"/>
      </c:catAx>
      <c:valAx>
        <c:axId val="220925352"/>
        <c:scaling>
          <c:orientation val="minMax"/>
        </c:scaling>
        <c:delete val="0"/>
        <c:axPos val="l"/>
        <c:majorGridlines/>
        <c:numFmt formatCode="General" sourceLinked="1"/>
        <c:majorTickMark val="out"/>
        <c:minorTickMark val="none"/>
        <c:tickLblPos val="nextTo"/>
        <c:crossAx val="220924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99848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76325" y="2002705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735848"/>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76325" y="5002938"/>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43357" y="47900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43357" y="14497647"/>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20619" y="5052219"/>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3600" y="1241762"/>
            <a:ext cx="2809875" cy="25079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4F8F1E-26C5-4491-847A-08BCC0779739}"/>
</file>

<file path=customXml/itemProps2.xml><?xml version="1.0" encoding="utf-8"?>
<ds:datastoreItem xmlns:ds="http://schemas.openxmlformats.org/officeDocument/2006/customXml" ds:itemID="{E07ECF58-E2B7-4547-BE1E-03FEF0F9C12E}"/>
</file>

<file path=customXml/itemProps3.xml><?xml version="1.0" encoding="utf-8"?>
<ds:datastoreItem xmlns:ds="http://schemas.openxmlformats.org/officeDocument/2006/customXml" ds:itemID="{31ADD37D-4862-4F56-897A-0BEDB0838033}"/>
</file>

<file path=docProps/app.xml><?xml version="1.0" encoding="utf-8"?>
<Properties xmlns="http://schemas.openxmlformats.org/officeDocument/2006/extended-properties" xmlns:vt="http://schemas.openxmlformats.org/officeDocument/2006/docPropsVTypes">
  <Template/>
  <TotalTime>1216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121</cp:revision>
  <dcterms:created xsi:type="dcterms:W3CDTF">2005-03-16T15:57:41Z</dcterms:created>
  <dcterms:modified xsi:type="dcterms:W3CDTF">2017-02-23T17:48:29Z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